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8"/>
  </p:notesMasterIdLst>
  <p:sldIdLst>
    <p:sldId id="266" r:id="rId2"/>
    <p:sldId id="258" r:id="rId3"/>
    <p:sldId id="259" r:id="rId4"/>
    <p:sldId id="446" r:id="rId5"/>
    <p:sldId id="444" r:id="rId6"/>
    <p:sldId id="264" r:id="rId7"/>
  </p:sldIdLst>
  <p:sldSz cx="9144000" cy="6858000" type="screen4x3"/>
  <p:notesSz cx="6858000" cy="9144000"/>
  <p:embeddedFontLst>
    <p:embeddedFont>
      <p:font typeface="KoPub돋움체_Pro Bold" panose="020B0600000101010101" charset="-127"/>
      <p:bold r:id="rId9"/>
    </p:embeddedFont>
    <p:embeddedFont>
      <p:font typeface="D2Coding" panose="020B0609020101020101" pitchFamily="49" charset="-127"/>
      <p:regular r:id="rId1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2025-08-27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2025-08-27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___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n.n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EA57DB-0F9D-042F-BCE6-ED2574475E5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1346</TotalTime>
  <Words>172</Words>
  <Application>Microsoft Office PowerPoint</Application>
  <PresentationFormat>On-screen Show (4:3)</PresentationFormat>
  <Paragraphs>50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D2Coding</vt:lpstr>
      <vt:lpstr>Arial</vt:lpstr>
      <vt:lpstr>Times New Roman</vt:lpstr>
      <vt:lpstr>맑은 고딕</vt:lpstr>
      <vt:lpstr>KoPub돋움체_Pro Bold</vt:lpstr>
      <vt:lpstr>Calibri Light</vt:lpstr>
      <vt:lpstr>Calibri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140</cp:revision>
  <dcterms:created xsi:type="dcterms:W3CDTF">2025-07-26T06:54:06Z</dcterms:created>
  <dcterms:modified xsi:type="dcterms:W3CDTF">2025-08-27T11:15:07Z</dcterms:modified>
</cp:coreProperties>
</file>

<file path=docProps/thumbnail.jpeg>
</file>